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0"/>
  </p:notesMasterIdLst>
  <p:sldIdLst>
    <p:sldId id="256" r:id="rId2"/>
    <p:sldId id="313" r:id="rId3"/>
    <p:sldId id="316" r:id="rId4"/>
    <p:sldId id="317" r:id="rId5"/>
    <p:sldId id="318" r:id="rId6"/>
    <p:sldId id="319" r:id="rId7"/>
    <p:sldId id="314" r:id="rId8"/>
    <p:sldId id="315" r:id="rId9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1"/>
      <p:bold r:id="rId12"/>
    </p:embeddedFont>
    <p:embeddedFont>
      <p:font typeface="Exo 2 Black" panose="020B0604020202020204" charset="0"/>
      <p:bold r:id="rId13"/>
    </p:embeddedFont>
    <p:embeddedFont>
      <p:font typeface="Exo 2 Medium" panose="020B0604020202020204" charset="0"/>
      <p:regular r:id="rId14"/>
    </p:embeddedFont>
    <p:embeddedFont>
      <p:font typeface="Roboto Mono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633"/>
    <a:srgbClr val="36535B"/>
    <a:srgbClr val="989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31635A-3054-42C4-AD95-28EEAFB0067F}" v="10" dt="2021-06-08T13:39:24.962"/>
  </p1510:revLst>
</p1510:revInfo>
</file>

<file path=ppt/tableStyles.xml><?xml version="1.0" encoding="utf-8"?>
<a:tblStyleLst xmlns:a="http://schemas.openxmlformats.org/drawingml/2006/main" def="{F3F22313-64C4-4CE1-8FF8-32DEE70D32CB}">
  <a:tblStyle styleId="{F3F22313-64C4-4CE1-8FF8-32DEE70D32C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249" autoAdjust="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Monteiro" userId="d42371d61bd3278c" providerId="LiveId" clId="{9D31635A-3054-42C4-AD95-28EEAFB0067F}"/>
    <pc:docChg chg="undo redo custSel modSld">
      <pc:chgData name="Antonio Monteiro" userId="d42371d61bd3278c" providerId="LiveId" clId="{9D31635A-3054-42C4-AD95-28EEAFB0067F}" dt="2021-06-08T13:40:14.430" v="37" actId="1076"/>
      <pc:docMkLst>
        <pc:docMk/>
      </pc:docMkLst>
      <pc:sldChg chg="modSp mod setBg">
        <pc:chgData name="Antonio Monteiro" userId="d42371d61bd3278c" providerId="LiveId" clId="{9D31635A-3054-42C4-AD95-28EEAFB0067F}" dt="2021-06-08T13:40:14.430" v="37" actId="1076"/>
        <pc:sldMkLst>
          <pc:docMk/>
          <pc:sldMk cId="0" sldId="256"/>
        </pc:sldMkLst>
        <pc:spChg chg="mod">
          <ac:chgData name="Antonio Monteiro" userId="d42371d61bd3278c" providerId="LiveId" clId="{9D31635A-3054-42C4-AD95-28EEAFB0067F}" dt="2021-06-08T13:40:14.430" v="37" actId="1076"/>
          <ac:spMkLst>
            <pc:docMk/>
            <pc:sldMk cId="0" sldId="256"/>
            <ac:spMk id="165" creationId="{00000000-0000-0000-0000-000000000000}"/>
          </ac:spMkLst>
        </pc:spChg>
        <pc:spChg chg="mod">
          <ac:chgData name="Antonio Monteiro" userId="d42371d61bd3278c" providerId="LiveId" clId="{9D31635A-3054-42C4-AD95-28EEAFB0067F}" dt="2021-06-08T13:40:14.430" v="37" actId="1076"/>
          <ac:spMkLst>
            <pc:docMk/>
            <pc:sldMk cId="0" sldId="256"/>
            <ac:spMk id="166" creationId="{00000000-0000-0000-0000-000000000000}"/>
          </ac:spMkLst>
        </pc:spChg>
        <pc:picChg chg="mod">
          <ac:chgData name="Antonio Monteiro" userId="d42371d61bd3278c" providerId="LiveId" clId="{9D31635A-3054-42C4-AD95-28EEAFB0067F}" dt="2021-06-08T13:40:14.430" v="37" actId="1076"/>
          <ac:picMkLst>
            <pc:docMk/>
            <pc:sldMk cId="0" sldId="256"/>
            <ac:picMk id="55" creationId="{497E62E1-76FE-4FE6-88F8-BBFDE538B0A7}"/>
          </ac:picMkLst>
        </pc:picChg>
      </pc:sldChg>
    </pc:docChg>
  </pc:docChgLst>
  <pc:docChgLst>
    <pc:chgData name="Antonio" userId="d42371d61bd3278c" providerId="LiveId" clId="{3FAB8EC5-0E5E-4093-9283-60B549215A77}"/>
    <pc:docChg chg="undo custSel addSld modSld sldOrd">
      <pc:chgData name="Antonio" userId="d42371d61bd3278c" providerId="LiveId" clId="{3FAB8EC5-0E5E-4093-9283-60B549215A77}" dt="2021-06-07T18:43:33.467" v="102" actId="13926"/>
      <pc:docMkLst>
        <pc:docMk/>
      </pc:docMkLst>
      <pc:sldChg chg="modSp mod">
        <pc:chgData name="Antonio" userId="d42371d61bd3278c" providerId="LiveId" clId="{3FAB8EC5-0E5E-4093-9283-60B549215A77}" dt="2021-06-07T18:43:33.467" v="102" actId="13926"/>
        <pc:sldMkLst>
          <pc:docMk/>
          <pc:sldMk cId="0" sldId="256"/>
        </pc:sldMkLst>
        <pc:spChg chg="mod">
          <ac:chgData name="Antonio" userId="d42371d61bd3278c" providerId="LiveId" clId="{3FAB8EC5-0E5E-4093-9283-60B549215A77}" dt="2021-06-07T18:43:33.467" v="102" actId="13926"/>
          <ac:spMkLst>
            <pc:docMk/>
            <pc:sldMk cId="0" sldId="256"/>
            <ac:spMk id="165" creationId="{00000000-0000-0000-0000-000000000000}"/>
          </ac:spMkLst>
        </pc:spChg>
        <pc:spChg chg="mod">
          <ac:chgData name="Antonio" userId="d42371d61bd3278c" providerId="LiveId" clId="{3FAB8EC5-0E5E-4093-9283-60B549215A77}" dt="2021-06-06T23:14:15.174" v="91" actId="1076"/>
          <ac:spMkLst>
            <pc:docMk/>
            <pc:sldMk cId="0" sldId="256"/>
            <ac:spMk id="166" creationId="{00000000-0000-0000-0000-000000000000}"/>
          </ac:spMkLst>
        </pc:spChg>
      </pc:sldChg>
      <pc:sldChg chg="ord">
        <pc:chgData name="Antonio" userId="d42371d61bd3278c" providerId="LiveId" clId="{3FAB8EC5-0E5E-4093-9283-60B549215A77}" dt="2021-06-06T23:14:34.985" v="93"/>
        <pc:sldMkLst>
          <pc:docMk/>
          <pc:sldMk cId="482375943" sldId="314"/>
        </pc:sldMkLst>
      </pc:sldChg>
      <pc:sldChg chg="ord">
        <pc:chgData name="Antonio" userId="d42371d61bd3278c" providerId="LiveId" clId="{3FAB8EC5-0E5E-4093-9283-60B549215A77}" dt="2021-06-06T23:14:34.985" v="93"/>
        <pc:sldMkLst>
          <pc:docMk/>
          <pc:sldMk cId="2359972516" sldId="315"/>
        </pc:sldMkLst>
      </pc:sldChg>
      <pc:sldChg chg="modSp mod">
        <pc:chgData name="Antonio" userId="d42371d61bd3278c" providerId="LiveId" clId="{3FAB8EC5-0E5E-4093-9283-60B549215A77}" dt="2021-06-06T23:14:39.095" v="99" actId="20577"/>
        <pc:sldMkLst>
          <pc:docMk/>
          <pc:sldMk cId="3785247178" sldId="316"/>
        </pc:sldMkLst>
        <pc:spChg chg="mod">
          <ac:chgData name="Antonio" userId="d42371d61bd3278c" providerId="LiveId" clId="{3FAB8EC5-0E5E-4093-9283-60B549215A77}" dt="2021-06-06T23:14:39.095" v="99" actId="20577"/>
          <ac:spMkLst>
            <pc:docMk/>
            <pc:sldMk cId="3785247178" sldId="316"/>
            <ac:spMk id="2" creationId="{FAFE8F26-48D2-479B-A2AF-5AFC54BB5D22}"/>
          </ac:spMkLst>
        </pc:spChg>
      </pc:sldChg>
      <pc:sldChg chg="addSp modSp mod">
        <pc:chgData name="Antonio" userId="d42371d61bd3278c" providerId="LiveId" clId="{3FAB8EC5-0E5E-4093-9283-60B549215A77}" dt="2021-06-06T16:19:04.814" v="53" actId="120"/>
        <pc:sldMkLst>
          <pc:docMk/>
          <pc:sldMk cId="1811530107" sldId="317"/>
        </pc:sldMkLst>
        <pc:spChg chg="add mod">
          <ac:chgData name="Antonio" userId="d42371d61bd3278c" providerId="LiveId" clId="{3FAB8EC5-0E5E-4093-9283-60B549215A77}" dt="2021-06-06T16:19:04.814" v="53" actId="120"/>
          <ac:spMkLst>
            <pc:docMk/>
            <pc:sldMk cId="1811530107" sldId="317"/>
            <ac:spMk id="7" creationId="{671CBB21-82E4-46AE-AE4A-96CC2B51AD5E}"/>
          </ac:spMkLst>
        </pc:spChg>
        <pc:picChg chg="add mod">
          <ac:chgData name="Antonio" userId="d42371d61bd3278c" providerId="LiveId" clId="{3FAB8EC5-0E5E-4093-9283-60B549215A77}" dt="2021-06-06T16:18:28.231" v="7" actId="1076"/>
          <ac:picMkLst>
            <pc:docMk/>
            <pc:sldMk cId="1811530107" sldId="317"/>
            <ac:picMk id="6" creationId="{D8ECE6D7-A221-4D1D-A7B4-9DD39AF6596E}"/>
          </ac:picMkLst>
        </pc:picChg>
      </pc:sldChg>
      <pc:sldChg chg="addSp delSp modSp add mod">
        <pc:chgData name="Antonio" userId="d42371d61bd3278c" providerId="LiveId" clId="{3FAB8EC5-0E5E-4093-9283-60B549215A77}" dt="2021-06-06T23:03:03.186" v="69" actId="1076"/>
        <pc:sldMkLst>
          <pc:docMk/>
          <pc:sldMk cId="2909887853" sldId="318"/>
        </pc:sldMkLst>
        <pc:spChg chg="mod">
          <ac:chgData name="Antonio" userId="d42371d61bd3278c" providerId="LiveId" clId="{3FAB8EC5-0E5E-4093-9283-60B549215A77}" dt="2021-06-06T23:02:51.229" v="67" actId="20577"/>
          <ac:spMkLst>
            <pc:docMk/>
            <pc:sldMk cId="2909887853" sldId="318"/>
            <ac:spMk id="7" creationId="{671CBB21-82E4-46AE-AE4A-96CC2B51AD5E}"/>
          </ac:spMkLst>
        </pc:spChg>
        <pc:graphicFrameChg chg="add mod">
          <ac:chgData name="Antonio" userId="d42371d61bd3278c" providerId="LiveId" clId="{3FAB8EC5-0E5E-4093-9283-60B549215A77}" dt="2021-06-06T23:03:03.186" v="69" actId="1076"/>
          <ac:graphicFrameMkLst>
            <pc:docMk/>
            <pc:sldMk cId="2909887853" sldId="318"/>
            <ac:graphicFrameMk id="3" creationId="{6B7378BF-2F0C-49F5-915B-4DA560785D5F}"/>
          </ac:graphicFrameMkLst>
        </pc:graphicFrameChg>
        <pc:picChg chg="add del">
          <ac:chgData name="Antonio" userId="d42371d61bd3278c" providerId="LiveId" clId="{3FAB8EC5-0E5E-4093-9283-60B549215A77}" dt="2021-06-06T23:02:41.840" v="57"/>
          <ac:picMkLst>
            <pc:docMk/>
            <pc:sldMk cId="2909887853" sldId="318"/>
            <ac:picMk id="2" creationId="{30841CCB-CF03-467F-AECB-F25582DD8050}"/>
          </ac:picMkLst>
        </pc:picChg>
        <pc:picChg chg="del">
          <ac:chgData name="Antonio" userId="d42371d61bd3278c" providerId="LiveId" clId="{3FAB8EC5-0E5E-4093-9283-60B549215A77}" dt="2021-06-06T23:02:34.165" v="55" actId="478"/>
          <ac:picMkLst>
            <pc:docMk/>
            <pc:sldMk cId="2909887853" sldId="318"/>
            <ac:picMk id="6" creationId="{D8ECE6D7-A221-4D1D-A7B4-9DD39AF6596E}"/>
          </ac:picMkLst>
        </pc:picChg>
      </pc:sldChg>
      <pc:sldChg chg="addSp delSp modSp add mod">
        <pc:chgData name="Antonio" userId="d42371d61bd3278c" providerId="LiveId" clId="{3FAB8EC5-0E5E-4093-9283-60B549215A77}" dt="2021-06-06T23:12:56.657" v="84" actId="20577"/>
        <pc:sldMkLst>
          <pc:docMk/>
          <pc:sldMk cId="323048849" sldId="319"/>
        </pc:sldMkLst>
        <pc:spChg chg="mod">
          <ac:chgData name="Antonio" userId="d42371d61bd3278c" providerId="LiveId" clId="{3FAB8EC5-0E5E-4093-9283-60B549215A77}" dt="2021-06-06T23:12:56.657" v="84" actId="20577"/>
          <ac:spMkLst>
            <pc:docMk/>
            <pc:sldMk cId="323048849" sldId="319"/>
            <ac:spMk id="7" creationId="{671CBB21-82E4-46AE-AE4A-96CC2B51AD5E}"/>
          </ac:spMkLst>
        </pc:spChg>
        <pc:graphicFrameChg chg="add del mod">
          <ac:chgData name="Antonio" userId="d42371d61bd3278c" providerId="LiveId" clId="{3FAB8EC5-0E5E-4093-9283-60B549215A77}" dt="2021-06-06T23:12:49.274" v="73"/>
          <ac:graphicFrameMkLst>
            <pc:docMk/>
            <pc:sldMk cId="323048849" sldId="319"/>
            <ac:graphicFrameMk id="2" creationId="{AECF7D61-413B-44DB-B637-B65B581F18F3}"/>
          </ac:graphicFrameMkLst>
        </pc:graphicFrameChg>
        <pc:graphicFrameChg chg="del">
          <ac:chgData name="Antonio" userId="d42371d61bd3278c" providerId="LiveId" clId="{3FAB8EC5-0E5E-4093-9283-60B549215A77}" dt="2021-06-06T23:12:48.438" v="71" actId="478"/>
          <ac:graphicFrameMkLst>
            <pc:docMk/>
            <pc:sldMk cId="323048849" sldId="319"/>
            <ac:graphicFrameMk id="3" creationId="{6B7378BF-2F0C-49F5-915B-4DA560785D5F}"/>
          </ac:graphicFrameMkLst>
        </pc:graphicFrameChg>
        <pc:graphicFrameChg chg="add mod">
          <ac:chgData name="Antonio" userId="d42371d61bd3278c" providerId="LiveId" clId="{3FAB8EC5-0E5E-4093-9283-60B549215A77}" dt="2021-06-06T23:12:53.338" v="74"/>
          <ac:graphicFrameMkLst>
            <pc:docMk/>
            <pc:sldMk cId="323048849" sldId="319"/>
            <ac:graphicFrameMk id="4" creationId="{445D568E-0CFE-4E09-A144-C223CDD6CE9A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28475" y="488452"/>
            <a:ext cx="5886900" cy="16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28475" y="2164081"/>
            <a:ext cx="5886900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Amatic SC"/>
              <a:buNone/>
              <a:defRPr sz="4000" b="1">
                <a:solidFill>
                  <a:schemeClr val="lt2"/>
                </a:solidFill>
                <a:highlight>
                  <a:schemeClr val="dk1"/>
                </a:highlight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●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Mono"/>
              <a:buChar char="○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Mono"/>
              <a:buChar char="■"/>
              <a:defRPr>
                <a:solidFill>
                  <a:schemeClr val="lt1"/>
                </a:solidFill>
                <a:highlight>
                  <a:schemeClr val="dk1"/>
                </a:highlight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73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252982" y="2111644"/>
            <a:ext cx="4070837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bg1"/>
                </a:solidFill>
                <a:highlight>
                  <a:srgbClr val="112633"/>
                </a:highlight>
                <a:latin typeface="Exo 2 Black" pitchFamily="2" charset="0"/>
              </a:rPr>
              <a:t>Raid Oracles</a:t>
            </a:r>
            <a:endParaRPr sz="4800" dirty="0">
              <a:solidFill>
                <a:schemeClr val="bg1"/>
              </a:solidFill>
              <a:highlight>
                <a:srgbClr val="112633"/>
              </a:highlight>
              <a:latin typeface="Exo 2 Black" pitchFamily="2" charset="0"/>
            </a:endParaRPr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252982" y="2676826"/>
            <a:ext cx="1764689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Destiny 2</a:t>
            </a:r>
            <a:endParaRPr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</p:txBody>
      </p:sp>
      <p:pic>
        <p:nvPicPr>
          <p:cNvPr id="55" name="Imagem 54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497E62E1-76FE-4FE6-88F8-BBFDE538B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001" y="308344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FAFE8F26-48D2-479B-A2AF-5AFC54BB5D22}"/>
              </a:ext>
            </a:extLst>
          </p:cNvPr>
          <p:cNvSpPr txBox="1">
            <a:spLocks/>
          </p:cNvSpPr>
          <p:nvPr/>
        </p:nvSpPr>
        <p:spPr>
          <a:xfrm>
            <a:off x="216895" y="509867"/>
            <a:ext cx="4070837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Porque esse jogo?</a:t>
            </a:r>
          </a:p>
        </p:txBody>
      </p:sp>
      <p:sp>
        <p:nvSpPr>
          <p:cNvPr id="3" name="Google Shape;166;p30">
            <a:extLst>
              <a:ext uri="{FF2B5EF4-FFF2-40B4-BE49-F238E27FC236}">
                <a16:creationId xmlns:a16="http://schemas.microsoft.com/office/drawing/2014/main" id="{30A7A712-2D9D-429C-9C95-B3EA5E417B11}"/>
              </a:ext>
            </a:extLst>
          </p:cNvPr>
          <p:cNvSpPr txBox="1">
            <a:spLocks/>
          </p:cNvSpPr>
          <p:nvPr/>
        </p:nvSpPr>
        <p:spPr>
          <a:xfrm>
            <a:off x="216895" y="1751362"/>
            <a:ext cx="6384796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2014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Ambiente sociável e cooperativo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Amizades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Desafios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15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FAFE8F26-48D2-479B-A2AF-5AFC54BB5D22}"/>
              </a:ext>
            </a:extLst>
          </p:cNvPr>
          <p:cNvSpPr txBox="1">
            <a:spLocks/>
          </p:cNvSpPr>
          <p:nvPr/>
        </p:nvSpPr>
        <p:spPr>
          <a:xfrm>
            <a:off x="1147538" y="1735994"/>
            <a:ext cx="6848923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Black" pitchFamily="2" charset="0"/>
              </a:rPr>
              <a:t>Vamos ao site</a:t>
            </a:r>
          </a:p>
        </p:txBody>
      </p:sp>
    </p:spTree>
    <p:extLst>
      <p:ext uri="{BB962C8B-B14F-4D97-AF65-F5344CB8AC3E}">
        <p14:creationId xmlns:p14="http://schemas.microsoft.com/office/powerpoint/2010/main" val="3785247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D8ECE6D7-A221-4D1D-A7B4-9DD39AF65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90612"/>
            <a:ext cx="5762625" cy="3724275"/>
          </a:xfrm>
          <a:prstGeom prst="rect">
            <a:avLst/>
          </a:prstGeom>
        </p:spPr>
      </p:pic>
      <p:sp>
        <p:nvSpPr>
          <p:cNvPr id="7" name="Google Shape;165;p30">
            <a:extLst>
              <a:ext uri="{FF2B5EF4-FFF2-40B4-BE49-F238E27FC236}">
                <a16:creationId xmlns:a16="http://schemas.microsoft.com/office/drawing/2014/main" id="{671CBB21-82E4-46AE-AE4A-96CC2B51AD5E}"/>
              </a:ext>
            </a:extLst>
          </p:cNvPr>
          <p:cNvSpPr txBox="1">
            <a:spLocks/>
          </p:cNvSpPr>
          <p:nvPr/>
        </p:nvSpPr>
        <p:spPr>
          <a:xfrm>
            <a:off x="1147537" y="198139"/>
            <a:ext cx="6848923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Modelo Lógico</a:t>
            </a:r>
          </a:p>
        </p:txBody>
      </p:sp>
    </p:spTree>
    <p:extLst>
      <p:ext uri="{BB962C8B-B14F-4D97-AF65-F5344CB8AC3E}">
        <p14:creationId xmlns:p14="http://schemas.microsoft.com/office/powerpoint/2010/main" val="1811530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30">
            <a:extLst>
              <a:ext uri="{FF2B5EF4-FFF2-40B4-BE49-F238E27FC236}">
                <a16:creationId xmlns:a16="http://schemas.microsoft.com/office/drawing/2014/main" id="{671CBB21-82E4-46AE-AE4A-96CC2B51AD5E}"/>
              </a:ext>
            </a:extLst>
          </p:cNvPr>
          <p:cNvSpPr txBox="1">
            <a:spLocks/>
          </p:cNvSpPr>
          <p:nvPr/>
        </p:nvSpPr>
        <p:spPr>
          <a:xfrm>
            <a:off x="1147537" y="198139"/>
            <a:ext cx="6848923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Backlog</a:t>
            </a:r>
          </a:p>
        </p:txBody>
      </p:sp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6B7378BF-2F0C-49F5-915B-4DA560785D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21010"/>
              </p:ext>
            </p:extLst>
          </p:nvPr>
        </p:nvGraphicFramePr>
        <p:xfrm>
          <a:off x="1695450" y="1900238"/>
          <a:ext cx="57531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53157" imgH="1343063" progId="Excel.Sheet.12">
                  <p:embed/>
                </p:oleObj>
              </mc:Choice>
              <mc:Fallback>
                <p:oleObj name="Worksheet" r:id="rId2" imgW="5753157" imgH="1343063" progId="Excel.Sheet.12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6B7378BF-2F0C-49F5-915B-4DA560785D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95450" y="1900238"/>
                        <a:ext cx="5753100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887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5;p30">
            <a:extLst>
              <a:ext uri="{FF2B5EF4-FFF2-40B4-BE49-F238E27FC236}">
                <a16:creationId xmlns:a16="http://schemas.microsoft.com/office/drawing/2014/main" id="{671CBB21-82E4-46AE-AE4A-96CC2B51AD5E}"/>
              </a:ext>
            </a:extLst>
          </p:cNvPr>
          <p:cNvSpPr txBox="1">
            <a:spLocks/>
          </p:cNvSpPr>
          <p:nvPr/>
        </p:nvSpPr>
        <p:spPr>
          <a:xfrm>
            <a:off x="1147537" y="198139"/>
            <a:ext cx="6848923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Requisitos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45D568E-0CFE-4E09-A144-C223CDD6CE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625458"/>
              </p:ext>
            </p:extLst>
          </p:nvPr>
        </p:nvGraphicFramePr>
        <p:xfrm>
          <a:off x="2305050" y="1995488"/>
          <a:ext cx="4533900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4533843" imgH="1152550" progId="Excel.Sheet.12">
                  <p:embed/>
                </p:oleObj>
              </mc:Choice>
              <mc:Fallback>
                <p:oleObj name="Worksheet" r:id="rId2" imgW="4533843" imgH="1152550" progId="Excel.Sheet.12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445D568E-0CFE-4E09-A144-C223CDD6CE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05050" y="1995488"/>
                        <a:ext cx="4533900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048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FAFE8F26-48D2-479B-A2AF-5AFC54BB5D22}"/>
              </a:ext>
            </a:extLst>
          </p:cNvPr>
          <p:cNvSpPr txBox="1">
            <a:spLocks/>
          </p:cNvSpPr>
          <p:nvPr/>
        </p:nvSpPr>
        <p:spPr>
          <a:xfrm>
            <a:off x="216895" y="509867"/>
            <a:ext cx="4070837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Desafios e Superações</a:t>
            </a:r>
          </a:p>
        </p:txBody>
      </p:sp>
      <p:sp>
        <p:nvSpPr>
          <p:cNvPr id="3" name="Google Shape;166;p30">
            <a:extLst>
              <a:ext uri="{FF2B5EF4-FFF2-40B4-BE49-F238E27FC236}">
                <a16:creationId xmlns:a16="http://schemas.microsoft.com/office/drawing/2014/main" id="{30A7A712-2D9D-429C-9C95-B3EA5E417B11}"/>
              </a:ext>
            </a:extLst>
          </p:cNvPr>
          <p:cNvSpPr txBox="1">
            <a:spLocks/>
          </p:cNvSpPr>
          <p:nvPr/>
        </p:nvSpPr>
        <p:spPr>
          <a:xfrm>
            <a:off x="216895" y="1751362"/>
            <a:ext cx="6384796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Conciliar o tempo dividido entre o projeto individual e em grupo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Participar 100% de todas as etapas do projeto, ao invés de dividir as tarefas com outros membros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37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p30">
            <a:extLst>
              <a:ext uri="{FF2B5EF4-FFF2-40B4-BE49-F238E27FC236}">
                <a16:creationId xmlns:a16="http://schemas.microsoft.com/office/drawing/2014/main" id="{FAFE8F26-48D2-479B-A2AF-5AFC54BB5D22}"/>
              </a:ext>
            </a:extLst>
          </p:cNvPr>
          <p:cNvSpPr txBox="1">
            <a:spLocks/>
          </p:cNvSpPr>
          <p:nvPr/>
        </p:nvSpPr>
        <p:spPr>
          <a:xfrm>
            <a:off x="216895" y="115012"/>
            <a:ext cx="5269505" cy="76648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800" dirty="0">
                <a:solidFill>
                  <a:schemeClr val="bg1">
                    <a:lumMod val="95000"/>
                  </a:schemeClr>
                </a:solidFill>
                <a:latin typeface="Exo 2 Black" pitchFamily="2" charset="0"/>
              </a:rPr>
              <a:t>Agradecimentos</a:t>
            </a:r>
          </a:p>
        </p:txBody>
      </p:sp>
      <p:sp>
        <p:nvSpPr>
          <p:cNvPr id="3" name="Google Shape;166;p30">
            <a:extLst>
              <a:ext uri="{FF2B5EF4-FFF2-40B4-BE49-F238E27FC236}">
                <a16:creationId xmlns:a16="http://schemas.microsoft.com/office/drawing/2014/main" id="{30A7A712-2D9D-429C-9C95-B3EA5E417B11}"/>
              </a:ext>
            </a:extLst>
          </p:cNvPr>
          <p:cNvSpPr txBox="1">
            <a:spLocks/>
          </p:cNvSpPr>
          <p:nvPr/>
        </p:nvSpPr>
        <p:spPr>
          <a:xfrm>
            <a:off x="216895" y="1107125"/>
            <a:ext cx="7430814" cy="4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A todos os amigos que participaram comigo dos momentos dentro do jogo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Ao clã “</a:t>
            </a:r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Raid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 </a:t>
            </a:r>
            <a:r>
              <a:rPr lang="pt-BR" sz="2800" dirty="0" err="1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Oracles</a:t>
            </a: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” que conheci ao longo deste ano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95000"/>
                  </a:schemeClr>
                </a:solidFill>
                <a:highlight>
                  <a:srgbClr val="112633"/>
                </a:highlight>
                <a:latin typeface="Exo 2 Medium" pitchFamily="2" charset="0"/>
              </a:rPr>
              <a:t>Aos meus amigos que me apoiaram e auxiliaram na execução do projeto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highlight>
                <a:srgbClr val="112633"/>
              </a:highlight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>
                  <a:lumMod val="95000"/>
                </a:schemeClr>
              </a:solidFill>
              <a:latin typeface="Exo 2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997251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81D32"/>
      </a:dk1>
      <a:lt1>
        <a:srgbClr val="FFFFFF"/>
      </a:lt1>
      <a:dk2>
        <a:srgbClr val="B4DEFF"/>
      </a:dk2>
      <a:lt2>
        <a:srgbClr val="53FDD8"/>
      </a:lt2>
      <a:accent1>
        <a:srgbClr val="F7F169"/>
      </a:accent1>
      <a:accent2>
        <a:srgbClr val="60EF01"/>
      </a:accent2>
      <a:accent3>
        <a:srgbClr val="6A79FF"/>
      </a:accent3>
      <a:accent4>
        <a:srgbClr val="E852BE"/>
      </a:accent4>
      <a:accent5>
        <a:srgbClr val="EB8000"/>
      </a:accent5>
      <a:accent6>
        <a:srgbClr val="C62A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92</Words>
  <Application>Microsoft Office PowerPoint</Application>
  <PresentationFormat>Apresentação na tela (16:9)</PresentationFormat>
  <Paragraphs>26</Paragraphs>
  <Slides>8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Amatic SC</vt:lpstr>
      <vt:lpstr>Roboto Mono</vt:lpstr>
      <vt:lpstr>Exo 2 Black</vt:lpstr>
      <vt:lpstr>Exo 2 Medium</vt:lpstr>
      <vt:lpstr>Arial</vt:lpstr>
      <vt:lpstr>Simple Light</vt:lpstr>
      <vt:lpstr>Worksheet</vt:lpstr>
      <vt:lpstr>Raid Oracles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Raid Oracles</dc:title>
  <dc:creator>Antonio Monteiro</dc:creator>
  <cp:lastModifiedBy>Antonio Monteiro</cp:lastModifiedBy>
  <cp:revision>5</cp:revision>
  <dcterms:modified xsi:type="dcterms:W3CDTF">2021-06-08T13:40:16Z</dcterms:modified>
</cp:coreProperties>
</file>